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334" r:id="rId3"/>
    <p:sldId id="339" r:id="rId4"/>
    <p:sldId id="340" r:id="rId5"/>
    <p:sldId id="338" r:id="rId6"/>
    <p:sldId id="342" r:id="rId7"/>
    <p:sldId id="343" r:id="rId8"/>
    <p:sldId id="344" r:id="rId9"/>
    <p:sldId id="341" r:id="rId10"/>
    <p:sldId id="33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827"/>
    <a:srgbClr val="1F3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45" autoAdjust="0"/>
  </p:normalViewPr>
  <p:slideViewPr>
    <p:cSldViewPr>
      <p:cViewPr varScale="1">
        <p:scale>
          <a:sx n="54" d="100"/>
          <a:sy n="54" d="100"/>
        </p:scale>
        <p:origin x="16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003A-7F33-490D-9129-7FF7F3C23962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6464D-EA6C-40B0-9223-624FDE758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7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46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11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81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7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6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45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60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204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6464D-EA6C-40B0-9223-624FDE758B1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40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2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9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5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9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2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7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7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9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6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6918-338F-4236-8BA5-F252230AE807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4C99-42F4-4680-AD24-7735DE4AF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893377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0AOsropLVHQD5Uk9PV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algn="ctr"/>
            <a:r>
              <a:rPr lang="en-GB" sz="88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Welcome</a:t>
            </a:r>
          </a:p>
          <a:p>
            <a:pPr algn="r"/>
            <a:endParaRPr lang="en-GB" sz="36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Working Group</a:t>
            </a:r>
            <a:br>
              <a:rPr lang="en-GB" sz="36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Environmental issues and mine action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22 February </a:t>
            </a:r>
            <a:r>
              <a:rPr lang="en-US" sz="3200" b="1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2023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Note : </a:t>
            </a:r>
            <a:r>
              <a:rPr lang="en-US" sz="16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Session is being recorded – to help take minutes only</a:t>
            </a:r>
          </a:p>
          <a:p>
            <a:pPr algn="r"/>
            <a:endParaRPr lang="en-US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Today’s Facilitators :</a:t>
            </a:r>
          </a:p>
          <a:p>
            <a:pPr algn="r"/>
            <a:endParaRPr lang="en-GB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algn="r"/>
            <a:r>
              <a:rPr lang="en-GB" sz="32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Linsey Cottrell &amp; Kristin Holme Obrestad</a:t>
            </a:r>
            <a:endParaRPr lang="en-GB" b="1" dirty="0">
              <a:solidFill>
                <a:srgbClr val="76C827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 w="15875">
            <a:solidFill>
              <a:srgbClr val="76C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0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683568" y="145504"/>
            <a:ext cx="7992888" cy="349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Linkedin</a:t>
            </a: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: EIMA Group</a:t>
            </a:r>
            <a:b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</a:b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https://www.linkedin.com/groups/8933777/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Google DRIVE: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https://drive.google.com/drive/folders/0AOsropLVHQD5Uk9PVA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Key dates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Agenda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Previous minutes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Library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TOR</a:t>
            </a: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Key links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4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683568" y="145504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Agenda – 13:00 to 14:00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90431-A3AA-49AE-8722-B38BF44488DD}"/>
              </a:ext>
            </a:extLst>
          </p:cNvPr>
          <p:cNvSpPr txBox="1"/>
          <p:nvPr/>
        </p:nvSpPr>
        <p:spPr>
          <a:xfrm>
            <a:off x="467544" y="1018628"/>
            <a:ext cx="8208912" cy="41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Introductions from any new attendees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Updates on any environmental activities by organizations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Presentation –Gunnar Rundgren, Sustainable Farming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Update on IMAS 07.13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89535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AOB  - for online attendees leaving at 14:00</a:t>
            </a:r>
          </a:p>
          <a:p>
            <a:pPr marL="89535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Date for next meeting</a:t>
            </a: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3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587795" y="56724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Agenda – 14:00 to 15:00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90431-A3AA-49AE-8722-B38BF44488DD}"/>
              </a:ext>
            </a:extLst>
          </p:cNvPr>
          <p:cNvSpPr txBox="1"/>
          <p:nvPr/>
        </p:nvSpPr>
        <p:spPr>
          <a:xfrm>
            <a:off x="467544" y="1018628"/>
            <a:ext cx="8208912" cy="5889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Reflections on 2022, previous meetings and topics covered to date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Any changes needed to format and structure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Areas for focus and outputs for 2023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Platform for future consultations and surveys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5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0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Comfort and coffee break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5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5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587795" y="56724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Agenda – 15:15 to 17:00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90431-A3AA-49AE-8722-B38BF44488DD}"/>
              </a:ext>
            </a:extLst>
          </p:cNvPr>
          <p:cNvSpPr txBox="1"/>
          <p:nvPr/>
        </p:nvSpPr>
        <p:spPr>
          <a:xfrm>
            <a:off x="467544" y="1018628"/>
            <a:ext cx="8208912" cy="527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Outreach opportunities to others and increasing engagement across mine action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Strategy for links with other groups, such as the EHAN and PEDRR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Review and update of the group’s terms of reference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Year ahead, notable dates and key events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Any other business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9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Agree actions for next meeting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5"/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6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899592" y="841067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Previous meetings and topics covered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DF320-4E94-4E81-B542-D3C46EA50E1D}"/>
              </a:ext>
            </a:extLst>
          </p:cNvPr>
          <p:cNvSpPr txBox="1"/>
          <p:nvPr/>
        </p:nvSpPr>
        <p:spPr>
          <a:xfrm>
            <a:off x="588878" y="614966"/>
            <a:ext cx="8496944" cy="17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25AC2-828B-46DA-9EAC-3C65B23F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54" y="944691"/>
            <a:ext cx="3315983" cy="1884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E40CA-D31D-4AFF-B8EE-2296AC76C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744" y="1922267"/>
            <a:ext cx="3205015" cy="1884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E78E6-4AEE-4A0D-AF37-58A72C8AE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940" y="3011860"/>
            <a:ext cx="3315983" cy="2028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9EE49-DE64-4B03-88E8-EAD6829C5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932" y="4113734"/>
            <a:ext cx="3205015" cy="2291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70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899592" y="841067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Previous meetings and topics covered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DF320-4E94-4E81-B542-D3C46EA50E1D}"/>
              </a:ext>
            </a:extLst>
          </p:cNvPr>
          <p:cNvSpPr txBox="1"/>
          <p:nvPr/>
        </p:nvSpPr>
        <p:spPr>
          <a:xfrm>
            <a:off x="588878" y="614966"/>
            <a:ext cx="8496944" cy="17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11A9F-662F-4D24-A9C8-FF8258C0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99" y="1018074"/>
            <a:ext cx="3288247" cy="1844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8274E-3D66-488F-B608-A8A3FA24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37" y="2204864"/>
            <a:ext cx="3546815" cy="19598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E86785-DADE-4A9C-8361-51C48AFD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184803"/>
            <a:ext cx="3288247" cy="2447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0C5219-CE8F-40C8-A461-23827DAE1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483" y="3929592"/>
            <a:ext cx="3528392" cy="27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899592" y="841067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Previous meetings and topics covered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DF320-4E94-4E81-B542-D3C46EA50E1D}"/>
              </a:ext>
            </a:extLst>
          </p:cNvPr>
          <p:cNvSpPr txBox="1"/>
          <p:nvPr/>
        </p:nvSpPr>
        <p:spPr>
          <a:xfrm>
            <a:off x="588878" y="614966"/>
            <a:ext cx="8496944" cy="17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859F9-C194-437E-B07E-3A5A8A5C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0" y="1067168"/>
            <a:ext cx="3935381" cy="22256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B11C26-676E-478A-9524-FFD999D72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309" y="2111705"/>
            <a:ext cx="3935381" cy="2227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7CF249-718A-4890-A468-139147C8B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861048"/>
            <a:ext cx="4529368" cy="24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899592" y="841067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Previous meetings and topics covered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DF320-4E94-4E81-B542-D3C46EA50E1D}"/>
              </a:ext>
            </a:extLst>
          </p:cNvPr>
          <p:cNvSpPr txBox="1"/>
          <p:nvPr/>
        </p:nvSpPr>
        <p:spPr>
          <a:xfrm>
            <a:off x="588878" y="614966"/>
            <a:ext cx="8496944" cy="17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BA728-4651-4DAE-BFB1-908B2DE35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34"/>
          <a:stretch/>
        </p:blipFill>
        <p:spPr>
          <a:xfrm>
            <a:off x="0" y="841067"/>
            <a:ext cx="4431952" cy="5175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B1250-953C-4AF1-8298-979A6C37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27" r="10321"/>
          <a:stretch/>
        </p:blipFill>
        <p:spPr>
          <a:xfrm>
            <a:off x="4394041" y="841067"/>
            <a:ext cx="4716016" cy="5175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688E3B-A461-4F6B-BC6E-3E346973771B}"/>
              </a:ext>
            </a:extLst>
          </p:cNvPr>
          <p:cNvSpPr/>
          <p:nvPr/>
        </p:nvSpPr>
        <p:spPr>
          <a:xfrm>
            <a:off x="35497" y="1067168"/>
            <a:ext cx="9050326" cy="210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EC3C9-67A8-4AE9-83F4-2EF067B81ABD}"/>
              </a:ext>
            </a:extLst>
          </p:cNvPr>
          <p:cNvSpPr txBox="1"/>
          <p:nvPr/>
        </p:nvSpPr>
        <p:spPr>
          <a:xfrm>
            <a:off x="4424497" y="877519"/>
            <a:ext cx="14756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After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85A89-D03E-4762-A8D8-E03EE16FA2EF}"/>
              </a:ext>
            </a:extLst>
          </p:cNvPr>
          <p:cNvSpPr/>
          <p:nvPr/>
        </p:nvSpPr>
        <p:spPr>
          <a:xfrm>
            <a:off x="11262" y="1067168"/>
            <a:ext cx="4382779" cy="210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1B2A7-A254-49CE-9758-D18AC2B479FA}"/>
              </a:ext>
            </a:extLst>
          </p:cNvPr>
          <p:cNvSpPr txBox="1"/>
          <p:nvPr/>
        </p:nvSpPr>
        <p:spPr>
          <a:xfrm>
            <a:off x="0" y="841067"/>
            <a:ext cx="14756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4028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6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815C04-1A25-4221-B627-0BBF24C9E0D3}"/>
              </a:ext>
            </a:extLst>
          </p:cNvPr>
          <p:cNvSpPr txBox="1"/>
          <p:nvPr/>
        </p:nvSpPr>
        <p:spPr>
          <a:xfrm>
            <a:off x="899592" y="841067"/>
            <a:ext cx="7992888" cy="8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+mj-lt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73C9D-C04E-416C-BC76-03947C2CF951}"/>
              </a:ext>
            </a:extLst>
          </p:cNvPr>
          <p:cNvSpPr txBox="1"/>
          <p:nvPr/>
        </p:nvSpPr>
        <p:spPr>
          <a:xfrm>
            <a:off x="611560" y="2562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6C82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Events, points of interest…</a:t>
            </a:r>
            <a:endParaRPr lang="en-US" sz="2000" dirty="0">
              <a:solidFill>
                <a:srgbClr val="76C827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DF320-4E94-4E81-B542-D3C46EA50E1D}"/>
              </a:ext>
            </a:extLst>
          </p:cNvPr>
          <p:cNvSpPr txBox="1"/>
          <p:nvPr/>
        </p:nvSpPr>
        <p:spPr>
          <a:xfrm>
            <a:off x="588878" y="614966"/>
            <a:ext cx="8496944" cy="650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8 March – International Women’s Day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22-23 March – Environment and Emergencies Forum (EEF), UNEP/OCHA.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4 April - International Day for Mine Awareness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17-28 April - Humanitarian Networks and Partnerships Weeks (HNPW)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22 April – Earth Day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5 June – World Environment Day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5-15 June – Bonn pre-</a:t>
            </a:r>
            <a:r>
              <a:rPr lang="en-GB" sz="2000" dirty="0" err="1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sessionals</a:t>
            </a: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Climate Change Conference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26-30 June – APMBC Intersessional meetings</a:t>
            </a:r>
            <a:endParaRPr lang="en-US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1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315</Words>
  <Application>Microsoft Office PowerPoint</Application>
  <PresentationFormat>On-screen Show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Circular Std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Frost, Alexandra</cp:lastModifiedBy>
  <cp:revision>220</cp:revision>
  <dcterms:created xsi:type="dcterms:W3CDTF">2018-01-30T10:37:19Z</dcterms:created>
  <dcterms:modified xsi:type="dcterms:W3CDTF">2023-06-02T14:23:16Z</dcterms:modified>
</cp:coreProperties>
</file>